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موقعیت خورشید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معماری ردیاب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فلوچارت فرایند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صحت سیستم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معماری ردیاب خورشیدی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14/27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7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موقعیت خورشید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معماری ردیاب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فلوچارت فرایند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صحت سیستم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^"/>
            </a:pPr>
            <a:r>
              <a:rPr lang="fa-IR" sz="2800" dirty="0">
                <a:cs typeface="B Nazanin" panose="00000400000000000000" pitchFamily="2" charset="-78"/>
              </a:rPr>
              <a:t>نمودار بلوکی ساده شده ای از معماری ردیاب خورشیدی هدف این مقاله در قسمت ذیل نشان داده شده </a:t>
            </a:r>
            <a:r>
              <a:rPr lang="fa-IR" sz="2800" dirty="0" smtClean="0">
                <a:cs typeface="B Nazanin" panose="00000400000000000000" pitchFamily="2" charset="-78"/>
              </a:rPr>
              <a:t>است.</a:t>
            </a:r>
            <a:endParaRPr lang="fa-IR" sz="28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4. شمایی از نمودار بلوکی ردیاب خورشیدی را نشان می دهد.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15/27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4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موقعیت خورشید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معماری ردیاب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فلوچارت فرایند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صحت سیستم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شکل 3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16/27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0612" y="602430"/>
            <a:ext cx="7002777" cy="329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59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موقعیت خورشید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b="1" dirty="0">
                <a:solidFill>
                  <a:schemeClr val="bg1"/>
                </a:solidFill>
                <a:cs typeface="B Nazanin" panose="00000400000000000000" pitchFamily="2" charset="-78"/>
              </a:rPr>
              <a:t>معماری ردیاب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فلوچارت فرایند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صحت سیستم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^"/>
            </a:pPr>
            <a:r>
              <a:rPr lang="fa-IR" sz="2800" dirty="0">
                <a:cs typeface="B Nazanin" panose="00000400000000000000" pitchFamily="2" charset="-78"/>
              </a:rPr>
              <a:t>بورد الکترونیکی طراحی شده </a:t>
            </a:r>
            <a:r>
              <a:rPr lang="en-US" sz="2800" dirty="0" smtClean="0">
                <a:cs typeface="B Nazanin" panose="00000400000000000000" pitchFamily="2" charset="-78"/>
              </a:rPr>
              <a:t> CS012 </a:t>
            </a:r>
            <a:r>
              <a:rPr lang="fa-IR" sz="2800" dirty="0">
                <a:cs typeface="B Nazanin" panose="00000400000000000000" pitchFamily="2" charset="-78"/>
              </a:rPr>
              <a:t>مرکز سیستم می باشد: تصویری از بورد در شکل 5 و نمودار بلوکی ساده شده آن در شکل 6 نشان داده شده است. این بورد دو موتور را به حرکت درآورده (موتورهای تیلت و آزیموت) و قابلیت این را دارد که صفحه خورشیدی را در جهتی قرار دهد که خورشید را در حین حرکت از شرق به </a:t>
            </a:r>
            <a:r>
              <a:rPr lang="fa-IR" sz="2800" dirty="0" smtClean="0">
                <a:cs typeface="B Nazanin" panose="00000400000000000000" pitchFamily="2" charset="-78"/>
              </a:rPr>
              <a:t>غرب </a:t>
            </a:r>
            <a:r>
              <a:rPr lang="fa-IR" sz="2800" dirty="0">
                <a:cs typeface="B Nazanin" panose="00000400000000000000" pitchFamily="2" charset="-78"/>
              </a:rPr>
              <a:t>( حرکت آزیموت) و فرازش را تا ظهر خورشیدی ( حرکت تیلت) ردیابی کند.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17/27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2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169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2017-03-04T14:31:19Z</dcterms:modified>
</cp:coreProperties>
</file>