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عملکرد هوشمند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سوپاپ تنظیم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سرعت کنتاکت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کنترل سرعت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 fontAlgn="base"/>
            <a:r>
              <a:rPr lang="fa-IR" sz="4800" b="1" dirty="0" smtClean="0">
                <a:cs typeface="B Nazanin" panose="00000400000000000000" pitchFamily="2" charset="-78"/>
              </a:rPr>
              <a:t>تاثیر </a:t>
            </a:r>
            <a:r>
              <a:rPr lang="fa-IR" sz="4800" b="1" dirty="0">
                <a:cs typeface="B Nazanin" panose="00000400000000000000" pitchFamily="2" charset="-78"/>
              </a:rPr>
              <a:t>سرعت کنتاکت بر فرسودگی </a:t>
            </a:r>
            <a:r>
              <a:rPr lang="fa-IR" sz="4800" b="1" dirty="0" smtClean="0">
                <a:cs typeface="B Nazanin" panose="00000400000000000000" pitchFamily="2" charset="-78"/>
              </a:rPr>
              <a:t>الکتریکی</a:t>
            </a:r>
          </a:p>
          <a:p>
            <a:pPr algn="ctr" rtl="1" fontAlgn="base"/>
            <a:endParaRPr lang="en-US" sz="1050" b="1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Nazanin" panose="00000400000000000000" pitchFamily="2" charset="-78"/>
              </a:rPr>
              <a:t>قطع </a:t>
            </a:r>
            <a:r>
              <a:rPr lang="fa-IR" sz="2800" dirty="0">
                <a:cs typeface="B Nazanin" panose="00000400000000000000" pitchFamily="2" charset="-78"/>
              </a:rPr>
              <a:t>موفق جریان تناوبی به این مسئله بستگی دارد که آیا قابلیت استحکام دی الکتریک </a:t>
            </a:r>
            <a:r>
              <a:rPr lang="fa-IR" sz="2800" dirty="0" smtClean="0">
                <a:cs typeface="B Nazanin" panose="00000400000000000000" pitchFamily="2" charset="-78"/>
              </a:rPr>
              <a:t>شکاف </a:t>
            </a:r>
            <a:r>
              <a:rPr lang="fa-IR" sz="2800" dirty="0">
                <a:cs typeface="B Nazanin" panose="00000400000000000000" pitchFamily="2" charset="-78"/>
              </a:rPr>
              <a:t>بیشتر از ولتاژ ورودی به شکاف توسط مدار برای تعیین مجدد جریان می باشد یا خیر. محاسبه استحکام دی الکتریک بسیار سخت و پیچیده می </a:t>
            </a:r>
            <a:r>
              <a:rPr lang="fa-IR" sz="2800" dirty="0" smtClean="0">
                <a:cs typeface="B Nazanin" panose="00000400000000000000" pitchFamily="2" charset="-78"/>
              </a:rPr>
              <a:t>باش. </a:t>
            </a:r>
            <a:r>
              <a:rPr lang="fa-IR" sz="2800" dirty="0">
                <a:cs typeface="B Nazanin" panose="00000400000000000000" pitchFamily="2" charset="-78"/>
              </a:rPr>
              <a:t>و به فاکتورهای زیادی مثل خصوصیات دی الکتریک، فاصله بین کنتاکت ها، ضرایب غیر یکنواخت میدان الکتریکی، زبری سطح الکترودها، و چگالی مولکول گاز بستگی دارد.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18/29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2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عملکرد هوشمند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سوپاپ تنظیم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سرعت کنتاکت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کنترل سرعت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 fontAlgn="base"/>
            <a:endParaRPr lang="en-US" sz="1050" b="1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 بعد از زمان </a:t>
            </a:r>
            <a:r>
              <a:rPr lang="fa-IR" sz="2800" dirty="0" smtClean="0">
                <a:cs typeface="B Nazanin" panose="00000400000000000000" pitchFamily="2" charset="-78"/>
              </a:rPr>
              <a:t>قوس</a:t>
            </a:r>
            <a:r>
              <a:rPr lang="en-US" sz="2800" dirty="0" err="1" smtClean="0">
                <a:cs typeface="B Nazanin" panose="00000400000000000000" pitchFamily="2" charset="-78"/>
              </a:rPr>
              <a:t>tarc</a:t>
            </a:r>
            <a:r>
              <a:rPr lang="en-US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استحکام دی الکتریک  می تواند در برابر ولتاژ بازیافت (بازیابی) مقاومت کند زمانی که فاصله بین کنتاکت ها به رقم خاص </a:t>
            </a:r>
            <a:r>
              <a:rPr lang="en-US" sz="2800" dirty="0" err="1">
                <a:cs typeface="B Nazanin" panose="00000400000000000000" pitchFamily="2" charset="-78"/>
              </a:rPr>
              <a:t>Lgap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رسیده باشد. این رقم از طریق انتگرال سرعت حرکت کنتاکت </a:t>
            </a:r>
            <a:r>
              <a:rPr lang="en-US" sz="2800" dirty="0">
                <a:cs typeface="B Nazanin" panose="00000400000000000000" pitchFamily="2" charset="-78"/>
              </a:rPr>
              <a:t>v(t) </a:t>
            </a:r>
            <a:r>
              <a:rPr lang="fa-IR" sz="2800" dirty="0">
                <a:cs typeface="B Nazanin" panose="00000400000000000000" pitchFamily="2" charset="-78"/>
              </a:rPr>
              <a:t>بدست آمده واز متوسط سرعت برای ساده شدن فرم انتگرال گیری استفاده شده است: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19/29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893234" y="3468234"/>
            <a:ext cx="5574152" cy="85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5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عملکرد هوشمند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سوپاپ تنظیم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سرعت کنتاکت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کنترل سرعت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6959" y="168441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 fontAlgn="base"/>
            <a:endParaRPr lang="en-US" sz="1050" b="1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Nazanin" panose="00000400000000000000" pitchFamily="2" charset="-78"/>
              </a:rPr>
              <a:t>بر </a:t>
            </a:r>
            <a:r>
              <a:rPr lang="fa-IR" sz="2800" dirty="0">
                <a:cs typeface="B Nazanin" panose="00000400000000000000" pitchFamily="2" charset="-78"/>
              </a:rPr>
              <a:t>طبق تئوری کنتاکت های الکتریکی، فرسودگی الکتریکی کنتاکت اصلی تحت تاثیر انرژی قوس الکتریکی واقع می شود. فرسودگی الکتریکی کنتاکت ها از رابطه زیر بدست می آید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Nazanin" panose="00000400000000000000" pitchFamily="2" charset="-78"/>
              </a:rPr>
              <a:t>طبق </a:t>
            </a:r>
            <a:r>
              <a:rPr lang="fa-IR" sz="2800" dirty="0">
                <a:cs typeface="B Nazanin" panose="00000400000000000000" pitchFamily="2" charset="-78"/>
              </a:rPr>
              <a:t>این رابطه می توان به این نتیجه رسید که فرسودگی الکتریکی کنتاکت در صورتی جدی تر خواهد شد که جریان قطع بالاتر و زمان قوس طولانی تر باشد.</a:t>
            </a:r>
            <a:endParaRPr lang="en-US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20/29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437511" y="2282637"/>
            <a:ext cx="5165003" cy="86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98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عملکرد هوشمند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سوپاپ تنظیم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سرعت کنتاکت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کنترل سرعت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 fontAlgn="base"/>
            <a:endParaRPr lang="en-US" sz="1050" b="1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ویژگی های تجربی و نظری با دیافراگم مختلف تخلیه </a:t>
            </a:r>
            <a:r>
              <a:rPr lang="fa-IR" sz="2800" dirty="0" smtClean="0">
                <a:cs typeface="B Nazanin" panose="00000400000000000000" pitchFamily="2" charset="-78"/>
              </a:rPr>
              <a:t>نفت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21/29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697686" y="1248229"/>
            <a:ext cx="5704522" cy="367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5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2017-03-01T04:26:11Z</dcterms:modified>
</cp:coreProperties>
</file>