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05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BFB48D-ADA1-4540-9E93-2B43BFF7A54D}" type="datetimeFigureOut">
              <a:rPr lang="fa-IR" smtClean="0"/>
              <a:t>4/7/36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1F0DF94-10BA-490D-9B4A-8AD596711530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2688" y="116632"/>
            <a:ext cx="2854031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بسمه تعالی</a:t>
            </a:r>
            <a:endParaRPr lang="fa-IR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375" y="197868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effectLst/>
                <a:cs typeface="2  Homa" pitchFamily="2" charset="-78"/>
              </a:rPr>
              <a:t>أَوَلَمْ يَرَ الَّذِينَ كَفَرُوا أَنَّ السَّمَاوَاتِ وَالْأَرْضَ كَانَتَا رَتْقًا فَفَتَقْنَا هُمَا وَجَعَلْنَا مِنَ الْمَاء كُلَّ شَيْءٍ حَيٍّ أَفَلَا يُؤْمِنُونَ </a:t>
            </a:r>
            <a:endParaRPr lang="fa-IR" dirty="0">
              <a:cs typeface="2  Hom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4399" y="256490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cs typeface="2  Homa" pitchFamily="2" charset="-78"/>
              </a:rPr>
              <a:t>آيا کافران نمی دانند که آسمانها و زمين بسته بودند ، ما آنها را گشوديم و هر چيز زنده ای را از آب پديد آورديم ؟ چرا ايمان نمی آورند ؟</a:t>
            </a:r>
            <a:endParaRPr lang="fa-IR" dirty="0">
              <a:cs typeface="2  Hom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9704" y="2904230"/>
            <a:ext cx="9989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2  Homa" pitchFamily="2" charset="-78"/>
              </a:rPr>
              <a:t>( 30 انبیا)</a:t>
            </a:r>
            <a:endParaRPr lang="fa-IR" dirty="0">
              <a:cs typeface="2  Hom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3933056"/>
            <a:ext cx="3735318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400" dirty="0" smtClean="0">
                <a:cs typeface="2  Titr" pitchFamily="2" charset="-78"/>
              </a:rPr>
              <a:t>آفت درختان میوه</a:t>
            </a:r>
            <a:endParaRPr lang="fa-IR" sz="4400" dirty="0">
              <a:cs typeface="2 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9968" y="5354052"/>
            <a:ext cx="138852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cs typeface="2  Titr" pitchFamily="2" charset="-78"/>
              </a:rPr>
              <a:t>تهیه کننده </a:t>
            </a:r>
            <a:r>
              <a:rPr lang="fa-IR" sz="2800" dirty="0" smtClean="0">
                <a:cs typeface="2  Titr" pitchFamily="2" charset="-78"/>
              </a:rPr>
              <a:t>:</a:t>
            </a:r>
            <a:endParaRPr lang="fa-IR" sz="2800" dirty="0"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640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256490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a-IR" sz="2400" dirty="0" smtClean="0">
                <a:cs typeface="2  Nazanin" pitchFamily="2" charset="-78"/>
              </a:rPr>
              <a:t>حشره كامل با بالهاي باز حدود 140 ميليمتر، خاكستري مايل به قهوه‌اي و روي هر بال لكه درشتي شبيه به چشم وجود دارد. لارو سبز رنگ در حداكثر رشد اندازه آن به 120 ميليمتر مي‌رسد و روي حلقه‌هاي مختلف داراي غده‌هاي آبي رنگ با موهاي بلند است. به گلابي، سيب، بادام و گاهي پسته خسارت مي‌زند. لارو از برگ تغذيه مي‌نمايد. زمستان گذراني به صورت شفره و يك نسل در سال دارد</a:t>
            </a:r>
            <a:endParaRPr lang="fa-IR" sz="2400" dirty="0">
              <a:cs typeface="2 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73384" y="1412776"/>
            <a:ext cx="2597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>
                <a:cs typeface="2  Titr" pitchFamily="2" charset="-78"/>
              </a:rPr>
              <a:t>پر طاووس گلابي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3" y="476672"/>
            <a:ext cx="382298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48255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2073037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a-IR" sz="2400" dirty="0" smtClean="0">
                <a:cs typeface="2  Nazanin" pitchFamily="2" charset="-78"/>
              </a:rPr>
              <a:t>پروانه‌اي سفيد رنگ با رگبالهاي تيره مي‌باشد. روز پرواز، به طول 20 ميليمتر با شاخك سنجاقي است. در نرها مفصل آخر شاخك و در ماده‌ها چهار مفصل آخر سفيد رنگ است. در اكثر مناق كشور وجود دارد. لارو اين آفت از برگهاي درختان ميوه مانند سيب، گلابي، گوجه، بادام، آلبالو و گيلاس تغذيه مي‌نمايد. زمستان را به صورت لاروهاي غير كامل (لاروهاي سنين 3 و 4) در داخل لانه‌هايي از تارهاي خود و برگ درختان تهيه نموده است به سر برده و يك نسل در سال دارد</a:t>
            </a:r>
            <a:endParaRPr lang="fa-IR" sz="2400" dirty="0">
              <a:cs typeface="2 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4168" y="1167448"/>
            <a:ext cx="2398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>
                <a:cs typeface="2  Titr" pitchFamily="2" charset="-78"/>
              </a:rPr>
              <a:t>سفيده رگ سياه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24" y="281623"/>
            <a:ext cx="3370520" cy="206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04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68</TotalTime>
  <Words>246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server</dc:creator>
  <cp:lastModifiedBy>admin</cp:lastModifiedBy>
  <cp:revision>13</cp:revision>
  <dcterms:created xsi:type="dcterms:W3CDTF">2012-06-06T15:07:19Z</dcterms:created>
  <dcterms:modified xsi:type="dcterms:W3CDTF">2015-01-27T07:15:43Z</dcterms:modified>
</cp:coreProperties>
</file>