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BSC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cs typeface="B Nazanin" panose="00000400000000000000" pitchFamily="2" charset="-78"/>
              </a:rPr>
              <a:t>DEA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  <a:endParaRPr lang="fa-I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کارت امتیازی </a:t>
            </a:r>
            <a:r>
              <a:rPr lang="fa-IR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متوازن</a:t>
            </a:r>
            <a:endParaRPr lang="fa-IR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ادغام </a:t>
            </a:r>
            <a:r>
              <a:rPr lang="en-US" sz="2400" dirty="0" smtClean="0">
                <a:cs typeface="B Nazanin" panose="00000400000000000000" pitchFamily="2" charset="-78"/>
              </a:rPr>
              <a:t>BSC </a:t>
            </a:r>
            <a:r>
              <a:rPr lang="fa-IR" sz="2400" dirty="0" smtClean="0">
                <a:cs typeface="B Nazanin" panose="00000400000000000000" pitchFamily="2" charset="-78"/>
              </a:rPr>
              <a:t> و </a:t>
            </a:r>
            <a:r>
              <a:rPr lang="en-US" sz="2400" dirty="0" smtClean="0">
                <a:cs typeface="B Nazanin" panose="00000400000000000000" pitchFamily="2" charset="-78"/>
              </a:rPr>
              <a:t>DEA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578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BSC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cs typeface="B Nazanin" panose="00000400000000000000" pitchFamily="2" charset="-78"/>
              </a:rPr>
              <a:t>DEA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کارت امتیازی متوازن یکی ازمدرن ترین ابزاریست که  با معیار های تعیین شده ای در نگرش استراتژیک مفهوم  ارزیابی عملکرد شرکت ، مواجه می شود . طراحی قانع کننده  و انعطاف پذیر و کاربرد عمومی این وسیله از ویژگی هایی بوده اند که استقبال و تقدیر از این وسیله را افزایش داده و بر میزان تقاضای محصول توسط شرکت های بزرگ نیز افزوده است . توسعه ی این وسیل به چهار نسل  تقسیم می شود .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ادغام </a:t>
            </a:r>
            <a:r>
              <a:rPr lang="en-US" sz="2400" dirty="0" smtClean="0">
                <a:cs typeface="B Nazanin" panose="00000400000000000000" pitchFamily="2" charset="-78"/>
              </a:rPr>
              <a:t>BSC </a:t>
            </a:r>
            <a:r>
              <a:rPr lang="fa-IR" sz="2400" dirty="0" smtClean="0">
                <a:cs typeface="B Nazanin" panose="00000400000000000000" pitchFamily="2" charset="-78"/>
              </a:rPr>
              <a:t> و </a:t>
            </a:r>
            <a:r>
              <a:rPr lang="en-US" sz="2400" dirty="0" smtClean="0">
                <a:cs typeface="B Nazanin" panose="00000400000000000000" pitchFamily="2" charset="-78"/>
              </a:rPr>
              <a:t>DEA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952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BSC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cs typeface="B Nazanin" panose="00000400000000000000" pitchFamily="2" charset="-78"/>
              </a:rPr>
              <a:t>DEA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شکل 1: توسعه کارت امتیازی متوازن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ادغام </a:t>
            </a:r>
            <a:r>
              <a:rPr lang="en-US" sz="2400" dirty="0" smtClean="0">
                <a:cs typeface="B Nazanin" panose="00000400000000000000" pitchFamily="2" charset="-78"/>
              </a:rPr>
              <a:t>BSC </a:t>
            </a:r>
            <a:r>
              <a:rPr lang="fa-IR" sz="2400" dirty="0" smtClean="0">
                <a:cs typeface="B Nazanin" panose="00000400000000000000" pitchFamily="2" charset="-78"/>
              </a:rPr>
              <a:t> و </a:t>
            </a:r>
            <a:r>
              <a:rPr lang="en-US" sz="2400" dirty="0" smtClean="0">
                <a:cs typeface="B Nazanin" panose="00000400000000000000" pitchFamily="2" charset="-78"/>
              </a:rPr>
              <a:t>DEA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938341" y="392440"/>
            <a:ext cx="7678805" cy="56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9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BSC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smtClean="0">
                <a:cs typeface="B Nazanin" panose="00000400000000000000" pitchFamily="2" charset="-78"/>
              </a:rPr>
              <a:t>DEA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جدید ترین  کارت امتیازی نسل چهارم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متوازن،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در حال حاضر یک نگرش مصنوعی برای یادگیری سیستماتیک و مداوم استراتژی هایتان محسوب می شود که به منزله ی تعامل تغییر رفتار و ایجاد مباحثاتی آگاهانه و غنی از اطلاعات درمورد عملکرد پیشین و پسین سازمان به کار می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آید.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این قسمت ابعاد بیرونی  اثرات اجتماعی و محیطی را در بر میگیرد . اثرات محیطی پدیده ای است که در لیست ابعاد بیرونی در کنار اثرات مادی واقع می گردد .  اثرات اجتماعی نیز باید در قسمت بالایی ابعاد مربوط به مشتری قرار میگیرد . تمامی این عوامل در کنار هم  نسبت به ابعاد مربوط به مشتری ، اثرات وسیع تری را بر  جامعه نشان می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دهند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ادغام </a:t>
            </a:r>
            <a:r>
              <a:rPr lang="en-US" sz="2400" dirty="0" smtClean="0">
                <a:cs typeface="B Nazanin" panose="00000400000000000000" pitchFamily="2" charset="-78"/>
              </a:rPr>
              <a:t>BSC </a:t>
            </a:r>
            <a:r>
              <a:rPr lang="fa-IR" sz="2400" dirty="0" smtClean="0">
                <a:cs typeface="B Nazanin" panose="00000400000000000000" pitchFamily="2" charset="-78"/>
              </a:rPr>
              <a:t> و </a:t>
            </a:r>
            <a:r>
              <a:rPr lang="en-US" sz="2400" dirty="0" smtClean="0">
                <a:cs typeface="B Nazanin" panose="00000400000000000000" pitchFamily="2" charset="-78"/>
              </a:rPr>
              <a:t>DEA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4064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258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2017-10-24T07:26:02Z</dcterms:modified>
</cp:coreProperties>
</file>