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خطای داده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پاکسازی داده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رویکرد فرایند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روش پاکسازی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روشهای آماری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آشکارسازی و حذف خطاهای پیچیده حاکی از آن است که مجموعه های غیر معتبر پا از حیطه بررسی و اجرای محدودیت های یکپارچگی فراتر نهاده اند. آنها اغلب دربرگیرنده روابط بین دو یا چند مشخصه می باشند که آشکار سازی و توصیف آنها بر حسب محدودیت های یکپارچگی کار سخت و دشواری می باشد. این وضعیت را می توان مشکلی در آشکارسازی برون هشته قلمداد نمود، به عبارتی اقلیت های مجموعه ها و مقادیری که با ویژگیهای عمومی مجموعه داده معلوم هماهنگی ندارند.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31</a:t>
            </a:r>
            <a:r>
              <a:rPr lang="en-US" sz="2400" dirty="0" smtClean="0"/>
              <a:t>/</a:t>
            </a:r>
            <a:r>
              <a:rPr lang="fa-IR" sz="2400" dirty="0" smtClean="0"/>
              <a:t>42</a:t>
            </a:r>
            <a:endParaRPr lang="en-US" dirty="0"/>
          </a:p>
        </p:txBody>
      </p:sp>
    </p:spTree>
    <p:extLst>
      <p:ext uri="{BB962C8B-B14F-4D97-AF65-F5344CB8AC3E}">
        <p14:creationId xmlns:p14="http://schemas.microsoft.com/office/powerpoint/2010/main" val="28176555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خطای داده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پاکسازی داده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رویکرد فرایند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روش پاکسازی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ازطریق تجزیه و تحلیل داده ها با استفاده از مقادیر میانگین، انحراف معیار، دامنه یا الگوریتم های دسته بندی، متخصص رشته مقادیری به دست می آورد که به طور غیر منتظره مجموعه های غیر معتبر را نشان میدهند. در مراحل بعدی به طور گسترده تر مورد تجزیه و تحلیل قرار می گیرد. تصحیح این قبیل خطاها اغلب غیرممکن می </a:t>
            </a:r>
            <a:r>
              <a:rPr lang="fa-IR" sz="2800" dirty="0" smtClean="0">
                <a:cs typeface="B Nazanin" panose="00000400000000000000" pitchFamily="2" charset="-78"/>
              </a:rPr>
              <a:t>باشد؛ </a:t>
            </a:r>
            <a:r>
              <a:rPr lang="fa-IR" sz="2800" dirty="0">
                <a:cs typeface="B Nazanin" panose="00000400000000000000" pitchFamily="2" charset="-78"/>
              </a:rPr>
              <a:t>زیرا مقادیر درست نامعلوم می باشد. راه حل ممکن ، در واقع استفاده از روشهای آماری مانند تعیین مقادیر متوسط یا سایر مقادیر آماری می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a:t>
            </a:r>
            <a:r>
              <a:rPr lang="en-US" sz="2400" dirty="0" smtClean="0"/>
              <a:t>/</a:t>
            </a:r>
            <a:r>
              <a:rPr lang="fa-IR" sz="2400" dirty="0" smtClean="0"/>
              <a:t>42</a:t>
            </a:r>
            <a:endParaRPr lang="en-US" dirty="0"/>
          </a:p>
        </p:txBody>
      </p:sp>
    </p:spTree>
    <p:extLst>
      <p:ext uri="{BB962C8B-B14F-4D97-AF65-F5344CB8AC3E}">
        <p14:creationId xmlns:p14="http://schemas.microsoft.com/office/powerpoint/2010/main" val="51504174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خطای داده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پاکسازی داده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رویکرد فرایند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روش پاکسازی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شیوه های فعلی پاکسازی داده </a:t>
            </a:r>
            <a:endParaRPr lang="fa-IR" sz="2800" b="1" u="sng" dirty="0" smtClean="0">
              <a:cs typeface="B Nazanin" panose="00000400000000000000" pitchFamily="2" charset="-78"/>
            </a:endParaRPr>
          </a:p>
          <a:p>
            <a:pPr algn="just" rtl="1">
              <a:lnSpc>
                <a:spcPct val="150000"/>
              </a:lnSpc>
            </a:pPr>
            <a:r>
              <a:rPr lang="en-US" sz="2800" u="sng" dirty="0">
                <a:cs typeface="B Nazanin" panose="00000400000000000000" pitchFamily="2" charset="-78"/>
              </a:rPr>
              <a:t>AJAX </a:t>
            </a:r>
            <a:endParaRPr lang="fa-IR" sz="2800"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en-US" sz="2800" dirty="0">
                <a:cs typeface="B Nazanin" panose="00000400000000000000" pitchFamily="2" charset="-78"/>
              </a:rPr>
              <a:t>AJAX </a:t>
            </a:r>
            <a:r>
              <a:rPr lang="fa-IR" sz="2800" dirty="0" smtClean="0">
                <a:cs typeface="B Nazanin" panose="00000400000000000000" pitchFamily="2" charset="-78"/>
              </a:rPr>
              <a:t> یک </a:t>
            </a:r>
            <a:r>
              <a:rPr lang="fa-IR" sz="2800" dirty="0">
                <a:cs typeface="B Nazanin" panose="00000400000000000000" pitchFamily="2" charset="-78"/>
              </a:rPr>
              <a:t>چارچوب انعطاف پذیرو بسط پذیر می باشد که همواره تلاش می کند سطوح منطقی و فیزیکی پاکسازی داده را از هم تفکیک نماید.سطح منطقی از طراحی جریان کار پاکسازی داده و ویژگیهای عملیات های پاکسازی شده حمایت می کند، در حالیکه سطح فیزیکی با اجرا سرو کار دارد.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a:t>
            </a:r>
            <a:r>
              <a:rPr lang="en-US" sz="2400" dirty="0" smtClean="0"/>
              <a:t>/</a:t>
            </a:r>
            <a:r>
              <a:rPr lang="fa-IR" sz="2400" dirty="0" smtClean="0"/>
              <a:t>42</a:t>
            </a:r>
            <a:endParaRPr lang="en-US" dirty="0"/>
          </a:p>
        </p:txBody>
      </p:sp>
    </p:spTree>
    <p:extLst>
      <p:ext uri="{BB962C8B-B14F-4D97-AF65-F5344CB8AC3E}">
        <p14:creationId xmlns:p14="http://schemas.microsoft.com/office/powerpoint/2010/main" val="10175446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خطای داده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پاکسازی داده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رویکرد فرایند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روش پاکسازی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en-US" sz="2800" u="sng" dirty="0" err="1">
                <a:cs typeface="B Nazanin" panose="00000400000000000000" pitchFamily="2" charset="-78"/>
              </a:rPr>
              <a:t>FraQL</a:t>
            </a:r>
            <a:r>
              <a:rPr lang="en-US" sz="2800" u="sng" dirty="0">
                <a:cs typeface="B Nazanin" panose="00000400000000000000" pitchFamily="2" charset="-78"/>
              </a:rPr>
              <a:t> </a:t>
            </a:r>
            <a:endParaRPr lang="fa-IR" sz="2800"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یکی دیگر از زبانهای اخباری حامی مشخصات و ویژگیهای پاکسازی داده </a:t>
            </a:r>
            <a:r>
              <a:rPr lang="en-US" sz="2800" dirty="0" err="1" smtClean="0">
                <a:cs typeface="B Nazanin" panose="00000400000000000000" pitchFamily="2" charset="-78"/>
              </a:rPr>
              <a:t>FraQL</a:t>
            </a:r>
            <a:r>
              <a:rPr lang="fa-IR" sz="2800" dirty="0" smtClean="0">
                <a:cs typeface="B Nazanin" panose="00000400000000000000" pitchFamily="2" charset="-78"/>
              </a:rPr>
              <a:t> نام </a:t>
            </a:r>
            <a:r>
              <a:rPr lang="fa-IR" sz="2800" dirty="0">
                <a:cs typeface="B Nazanin" panose="00000400000000000000" pitchFamily="2" charset="-78"/>
              </a:rPr>
              <a:t>دارد. این زبان در واقع بسط و </a:t>
            </a:r>
            <a:r>
              <a:rPr lang="fa-IR" sz="2800" dirty="0" smtClean="0">
                <a:cs typeface="B Nazanin" panose="00000400000000000000" pitchFamily="2" charset="-78"/>
              </a:rPr>
              <a:t>پسوند</a:t>
            </a:r>
            <a:r>
              <a:rPr lang="en-US" sz="2800" dirty="0" smtClean="0">
                <a:cs typeface="B Nazanin" panose="00000400000000000000" pitchFamily="2" charset="-78"/>
              </a:rPr>
              <a:t>SQL </a:t>
            </a:r>
            <a:r>
              <a:rPr lang="fa-IR" sz="2800" dirty="0" smtClean="0">
                <a:cs typeface="B Nazanin" panose="00000400000000000000" pitchFamily="2" charset="-78"/>
              </a:rPr>
              <a:t> بر </a:t>
            </a:r>
            <a:r>
              <a:rPr lang="fa-IR" sz="2800" dirty="0">
                <a:cs typeface="B Nazanin" panose="00000400000000000000" pitchFamily="2" charset="-78"/>
              </a:rPr>
              <a:t>اساس مدل داده وابسته به هدف می باشد. این زبان از مشخصات تبدیل طرح و داده در سطح نمونه حمایت می کند، به عبارتی، کار </a:t>
            </a:r>
            <a:r>
              <a:rPr lang="fa-IR" sz="2800" dirty="0" smtClean="0">
                <a:cs typeface="B Nazanin" panose="00000400000000000000" pitchFamily="2" charset="-78"/>
              </a:rPr>
              <a:t>استانداردسازی </a:t>
            </a:r>
            <a:r>
              <a:rPr lang="fa-IR" sz="2800" dirty="0">
                <a:cs typeface="B Nazanin" panose="00000400000000000000" pitchFamily="2" charset="-78"/>
              </a:rPr>
              <a:t>و عادی سازی مقادیر را انجام می دهد</a:t>
            </a:r>
            <a:r>
              <a:rPr lang="fa-IR" sz="2800" dirty="0" smtClean="0">
                <a:cs typeface="B Nazanin" panose="00000400000000000000" pitchFamily="2" charset="-78"/>
              </a:rPr>
              <a:t>. </a:t>
            </a:r>
            <a:r>
              <a:rPr lang="fa-IR" sz="2800" dirty="0">
                <a:cs typeface="B Nazanin" panose="00000400000000000000" pitchFamily="2" charset="-78"/>
              </a:rPr>
              <a:t>اجرای تابع تعریف شده توسط کاربر با توجه به نیازمندیهای حوزه در فرایند پاکسازی داده فردی انجام می گیرد</a:t>
            </a:r>
            <a:r>
              <a:rPr lang="fa-IR" sz="2800" dirty="0" smtClean="0">
                <a:cs typeface="B Nazanin" panose="00000400000000000000" pitchFamily="2" charset="-78"/>
              </a:rPr>
              <a:t>. </a:t>
            </a:r>
            <a:r>
              <a:rPr lang="en-US" sz="2800" dirty="0" err="1" smtClean="0">
                <a:cs typeface="B Nazanin" panose="00000400000000000000" pitchFamily="2" charset="-78"/>
              </a:rPr>
              <a:t>FraQL</a:t>
            </a:r>
            <a:r>
              <a:rPr lang="fa-IR" sz="2800" dirty="0" smtClean="0">
                <a:cs typeface="B Nazanin" panose="00000400000000000000" pitchFamily="2" charset="-78"/>
              </a:rPr>
              <a:t> به </a:t>
            </a:r>
            <a:r>
              <a:rPr lang="fa-IR" sz="2800" dirty="0">
                <a:cs typeface="B Nazanin" panose="00000400000000000000" pitchFamily="2" charset="-78"/>
              </a:rPr>
              <a:t>همراه عملگرها از شناسایی و حذف نسخه های کپی حمایت می کنند.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34</a:t>
            </a:r>
            <a:r>
              <a:rPr lang="en-US" sz="2400" dirty="0" smtClean="0"/>
              <a:t>/</a:t>
            </a:r>
            <a:r>
              <a:rPr lang="fa-IR" sz="2400" dirty="0" smtClean="0"/>
              <a:t>42</a:t>
            </a:r>
            <a:endParaRPr lang="en-US" dirty="0"/>
          </a:p>
        </p:txBody>
      </p:sp>
    </p:spTree>
    <p:extLst>
      <p:ext uri="{BB962C8B-B14F-4D97-AF65-F5344CB8AC3E}">
        <p14:creationId xmlns:p14="http://schemas.microsoft.com/office/powerpoint/2010/main" val="838792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395</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2017-05-18T08:05:12Z</dcterms:modified>
</cp:coreProperties>
</file>